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9"/>
    <p:restoredTop sz="94699"/>
  </p:normalViewPr>
  <p:slideViewPr>
    <p:cSldViewPr snapToGrid="0" snapToObjects="1">
      <p:cViewPr varScale="1">
        <p:scale>
          <a:sx n="109" d="100"/>
          <a:sy n="109" d="100"/>
        </p:scale>
        <p:origin x="5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DD99-160E-0F49-8EF8-E7B89B1FB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9C637-309E-8543-9099-5417D99F0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FED1E-8A91-A549-A3E4-6B4BE2A6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60E74-CD57-DF40-84E7-8E66624C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B6EDE-7EBB-A341-8AC3-0C58AB01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0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1519-7EEB-6148-AF7B-730B6408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40A6C-4E57-D54C-9DB5-AC9C9DE82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38C06-5DE1-F345-B7DD-25951E6D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00144-8422-E746-A87A-E0114869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7AC3B-E50A-CE49-90FC-E935A712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6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730C3-F2AD-8343-9C2C-47F245677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3129E-8CFB-B44F-8649-5287A8B79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F7A44-DFB7-C84E-B7C5-3B20C00E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F7DA6-5A11-1D41-B6C4-B51531F1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36A5E-4AA8-E94B-8CC0-39EA4179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E92D-A435-5644-900B-48954271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CF111-D117-E14C-9D6D-828572DE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5C1DB-13A0-8A4F-B9E3-355410278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95570-6333-B648-84A5-47CBB0F1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667F8-462F-274B-8E1A-0A7490852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3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11BC-534E-1F4B-B1F1-47C625610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4935-7496-4543-BFD8-62923A5E6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BD2CA-7EAC-314A-A3F6-DDD6F2E2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FDBE3-609F-2D44-ABCE-4AD9B794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03910-F93D-414A-8E4E-A4E355B9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EA04-6DC1-144C-B3F9-81856D98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CCAE8-B5D9-EC47-884A-A148C15EA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39C23-74D7-C94B-89D1-B53F840D3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4402F-8654-FA4A-871B-FB0D02306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02061-C83E-0B4B-AD06-6D9E6613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FF131-C29E-3441-8293-C392316D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9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56FC-7A30-854F-A039-24738106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06D85-2F29-F245-90A4-ED3BE4335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23739-BB94-D04D-A363-66190C38E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336D9-F1D9-BA42-AD7B-2E6F351D5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94312-4917-EA4E-AC79-E8EEAFE6B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FF7A93-B21D-1845-B95D-85D19A89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84B8BA-9A1A-5343-82FA-66A39517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552E10-5BF7-0C48-B94F-9B0EEED7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7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D04E-2DF7-D542-8735-C7A42A7F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19CB9-DF3C-CD41-B0FA-6633154A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FFEC8-E861-274C-A48D-1B4E1A2A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A44B5-5891-0A49-A607-8654FAFCB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4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053F4-7152-0F4D-B2C1-9382013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D896E-5413-144A-B067-782F3131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09ADD-FE90-D844-932E-70600E5F1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2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67B7-D2C6-E24C-870E-7DE5E870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B3F9E-46A7-DC4E-8234-BD91733A3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92158-7BB0-334A-BB39-01DD380C3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2A1D-9944-8542-98E2-1C478217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F427F-E0F8-0344-9A48-33CDBB59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DDE60-DD5D-774E-8FB7-2DA4D9CF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94F2-8AD6-664C-9DCF-B1F47190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10B90D-AE51-EC41-9200-7F3D3834C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39750-2544-E04A-BD07-3CD5AE862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EB8D-82F5-E245-8643-4E55FE9C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A56FA-2854-E34F-9F79-A90E24C8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4D337-F67A-854B-B10E-362569D4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7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BAC72-E002-1C4B-B732-B068326C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7FE9B-CDBD-FA43-BF27-2DCECED2B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D52A5-2BC3-F340-AD0A-6CD09EF90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E5DA0-33FA-6C40-93A6-441706D94C3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5675D-C663-0E4D-8E90-CCC0DA929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62E1C-3803-1243-B0C7-1C7CC8AD0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8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7CCA-6910-2448-A481-9B09A166E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2376"/>
            <a:ext cx="8726689" cy="1927357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52049"/>
                </a:solidFill>
                <a:latin typeface="Garamond" panose="02020404030301010803" pitchFamily="18" charset="0"/>
              </a:rPr>
              <a:t>Methodological opportunities and challenges for implementation science to advance the HIV pandemic response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3F521-1196-C64A-99FC-DEC23CA1C4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33" y="0"/>
            <a:ext cx="2706264" cy="1013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4802D6-655B-5C44-9D0C-AA6D761D9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527" y="1100077"/>
            <a:ext cx="1182642" cy="824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178E9A-6260-6C42-A441-4E681628DB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16"/>
          <a:stretch/>
        </p:blipFill>
        <p:spPr>
          <a:xfrm>
            <a:off x="10156931" y="956731"/>
            <a:ext cx="1828800" cy="1013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4F0200-59BB-3348-B182-DF1A56659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5588" y="1846110"/>
            <a:ext cx="463951" cy="4020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A65789-9390-E34A-9AA9-14E968399565}"/>
              </a:ext>
            </a:extLst>
          </p:cNvPr>
          <p:cNvSpPr txBox="1"/>
          <p:nvPr/>
        </p:nvSpPr>
        <p:spPr>
          <a:xfrm>
            <a:off x="402586" y="2248201"/>
            <a:ext cx="59481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12" dirty="0">
                <a:solidFill>
                  <a:srgbClr val="178CCB"/>
                </a:solidFill>
                <a:ea typeface="Arial Regular" charset="0"/>
                <a:cs typeface="Arial" panose="020B0604020202020204" pitchFamily="34" charset="0"/>
              </a:rPr>
              <a:t>Speakers: </a:t>
            </a:r>
            <a:endParaRPr lang="en-US" sz="1600" b="1" spc="10" dirty="0">
              <a:solidFill>
                <a:srgbClr val="178CCB"/>
              </a:solidFill>
              <a:ea typeface="Arial" charset="0"/>
              <a:cs typeface="Arial" panose="020B0604020202020204" pitchFamily="34" charset="0"/>
            </a:endParaRPr>
          </a:p>
          <a:p>
            <a:pPr>
              <a:defRPr lang="en-US"/>
            </a:pPr>
            <a:r>
              <a:rPr lang="en-US" sz="1600" spc="10" dirty="0">
                <a:ea typeface="Arial" charset="0"/>
                <a:cs typeface="Arial" panose="020B0604020202020204" pitchFamily="34" charset="0"/>
              </a:rPr>
              <a:t>Dr. Elvin </a:t>
            </a:r>
            <a:r>
              <a:rPr lang="en-US" sz="1600" spc="10" dirty="0" err="1">
                <a:ea typeface="Arial" charset="0"/>
                <a:cs typeface="Arial" panose="020B0604020202020204" pitchFamily="34" charset="0"/>
              </a:rPr>
              <a:t>Geng</a:t>
            </a:r>
            <a:r>
              <a:rPr lang="en-US" sz="1600" spc="10" dirty="0">
                <a:ea typeface="Arial" charset="0"/>
                <a:cs typeface="Arial" panose="020B0604020202020204" pitchFamily="34" charset="0"/>
              </a:rPr>
              <a:t>, University of California San Francisco (co-chair)</a:t>
            </a:r>
            <a:br>
              <a:rPr lang="en-US" sz="1600" spc="10" dirty="0">
                <a:ea typeface="Arial" charset="0"/>
                <a:cs typeface="Arial" panose="020B0604020202020204" pitchFamily="34" charset="0"/>
              </a:rPr>
            </a:br>
            <a:r>
              <a:rPr lang="en-US" sz="1600" spc="10" dirty="0">
                <a:ea typeface="Arial" charset="0"/>
                <a:cs typeface="Arial" panose="020B0604020202020204" pitchFamily="34" charset="0"/>
              </a:rPr>
              <a:t>Dr. Stefan </a:t>
            </a:r>
            <a:r>
              <a:rPr lang="en-US" sz="1600" spc="10" dirty="0" err="1">
                <a:ea typeface="Arial" charset="0"/>
                <a:cs typeface="Arial" panose="020B0604020202020204" pitchFamily="34" charset="0"/>
              </a:rPr>
              <a:t>Baral</a:t>
            </a:r>
            <a:r>
              <a:rPr lang="en-US" sz="1600" spc="10" dirty="0">
                <a:ea typeface="Arial" charset="0"/>
                <a:cs typeface="Arial" panose="020B0604020202020204" pitchFamily="34" charset="0"/>
              </a:rPr>
              <a:t>, Johns Hopkins University (co-chair)</a:t>
            </a:r>
          </a:p>
          <a:p>
            <a:pPr>
              <a:defRPr lang="en-US"/>
            </a:pPr>
            <a:endParaRPr lang="en-US" sz="1600" spc="1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>
              <a:defRPr lang="en-US"/>
            </a:pP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Dr. Lisa Hirschhorn, Northwestern University</a:t>
            </a:r>
          </a:p>
          <a:p>
            <a:pPr>
              <a:defRPr lang="en-US"/>
            </a:pP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Dr. Kenneth </a:t>
            </a:r>
            <a:r>
              <a:rPr lang="en-US" sz="1600" spc="1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Sherr</a:t>
            </a: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University of Washington</a:t>
            </a:r>
          </a:p>
          <a:p>
            <a:pPr>
              <a:defRPr lang="en-US"/>
            </a:pP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Dr. Richard Lester, University of British Columbia </a:t>
            </a:r>
          </a:p>
          <a:p>
            <a:pPr>
              <a:defRPr lang="en-US"/>
            </a:pP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Dr. Jennifer Stewart, Johns Hopkins University</a:t>
            </a:r>
          </a:p>
          <a:p>
            <a:pPr>
              <a:defRPr lang="en-US"/>
            </a:pP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Dr. Maggie </a:t>
            </a:r>
            <a:r>
              <a:rPr lang="en-US" sz="1600" spc="1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Czarnogoski</a:t>
            </a: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sz="1600" spc="1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ViiV</a:t>
            </a: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Healthcare</a:t>
            </a:r>
          </a:p>
          <a:p>
            <a:pPr>
              <a:defRPr lang="en-US"/>
            </a:pP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Dr. </a:t>
            </a:r>
            <a:r>
              <a:rPr lang="en-US" sz="1600" spc="1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Manya</a:t>
            </a: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Magnus, George Washington University</a:t>
            </a:r>
          </a:p>
          <a:p>
            <a:pPr>
              <a:defRPr lang="en-US"/>
            </a:pP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Dr. Serge </a:t>
            </a:r>
            <a:r>
              <a:rPr lang="en-US" sz="1600" spc="1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Billong</a:t>
            </a: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University of Yaoundé 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9CB02C-1387-9744-8ADD-E0BE4C564FC3}"/>
              </a:ext>
            </a:extLst>
          </p:cNvPr>
          <p:cNvSpPr txBox="1"/>
          <p:nvPr/>
        </p:nvSpPr>
        <p:spPr>
          <a:xfrm>
            <a:off x="6096000" y="2670375"/>
            <a:ext cx="5071364" cy="37240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Send us your questions throughout the evening.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1) Download the IAS app </a:t>
            </a:r>
          </a:p>
          <a:p>
            <a:pPr marL="342900" indent="-342900">
              <a:buAutoNum type="arabicParenR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2) Look for our symposium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3) Enter your question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If there is a question you would like answered, please hit the heart button next to it so the moderator can see that it’s a popular question and it moves up the queue.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The moderator will select questions from the audience during our  Q&amp;A session and panel.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9953E6-EE58-F149-A8E6-1F46C19B641B}"/>
              </a:ext>
            </a:extLst>
          </p:cNvPr>
          <p:cNvSpPr txBox="1"/>
          <p:nvPr/>
        </p:nvSpPr>
        <p:spPr>
          <a:xfrm>
            <a:off x="6096000" y="2301043"/>
            <a:ext cx="1407758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Q&amp;A Session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5F38A1-0B8B-C544-B35C-41C1EAC73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6689" y="2994234"/>
            <a:ext cx="2264050" cy="137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55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105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Regular</vt:lpstr>
      <vt:lpstr>Calibri</vt:lpstr>
      <vt:lpstr>Calibri Light</vt:lpstr>
      <vt:lpstr>Garamond</vt:lpstr>
      <vt:lpstr>Office Theme</vt:lpstr>
      <vt:lpstr>Methodological opportunities and challenges for implementation science to advance the HIV pandemic response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Methodological opportunities and challenges for implementation science to advance the HIV pandemic response</dc:title>
  <dc:creator>Rojo, Elizabeth</dc:creator>
  <cp:lastModifiedBy>Media</cp:lastModifiedBy>
  <cp:revision>5</cp:revision>
  <dcterms:created xsi:type="dcterms:W3CDTF">2019-07-21T07:06:22Z</dcterms:created>
  <dcterms:modified xsi:type="dcterms:W3CDTF">2019-07-22T20:02:40Z</dcterms:modified>
</cp:coreProperties>
</file>